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7" r:id="rId3"/>
    <p:sldId id="302" r:id="rId4"/>
    <p:sldId id="303" r:id="rId5"/>
    <p:sldId id="258" r:id="rId6"/>
    <p:sldId id="301" r:id="rId7"/>
    <p:sldId id="259" r:id="rId8"/>
    <p:sldId id="298" r:id="rId9"/>
    <p:sldId id="260" r:id="rId10"/>
    <p:sldId id="293" r:id="rId11"/>
    <p:sldId id="262" r:id="rId12"/>
    <p:sldId id="296" r:id="rId13"/>
    <p:sldId id="263" r:id="rId14"/>
    <p:sldId id="297" r:id="rId15"/>
    <p:sldId id="291" r:id="rId16"/>
    <p:sldId id="265" r:id="rId17"/>
    <p:sldId id="271" r:id="rId18"/>
    <p:sldId id="264" r:id="rId19"/>
    <p:sldId id="278" r:id="rId20"/>
    <p:sldId id="280" r:id="rId21"/>
    <p:sldId id="304" r:id="rId22"/>
    <p:sldId id="300" r:id="rId23"/>
    <p:sldId id="281" r:id="rId24"/>
    <p:sldId id="283" r:id="rId25"/>
    <p:sldId id="284" r:id="rId26"/>
    <p:sldId id="286" r:id="rId27"/>
    <p:sldId id="288" r:id="rId28"/>
    <p:sldId id="287" r:id="rId29"/>
    <p:sldId id="289" r:id="rId30"/>
    <p:sldId id="273" r:id="rId31"/>
    <p:sldId id="306" r:id="rId32"/>
    <p:sldId id="27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13E52-F72C-44D1-9213-35F4936A0125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A51C0-3474-4527-9AAD-701998CA2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59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A51C0-3474-4527-9AAD-701998CA22C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4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A51C0-3474-4527-9AAD-701998CA22C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42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E5F0-9098-4BF8-B4FE-5EE673DB7CB8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C90-CFBB-435C-960C-3F0B8133E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299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E5F0-9098-4BF8-B4FE-5EE673DB7CB8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C90-CFBB-435C-960C-3F0B8133E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065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E5F0-9098-4BF8-B4FE-5EE673DB7CB8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C90-CFBB-435C-960C-3F0B8133E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60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E5F0-9098-4BF8-B4FE-5EE673DB7CB8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C90-CFBB-435C-960C-3F0B8133E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977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E5F0-9098-4BF8-B4FE-5EE673DB7CB8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C90-CFBB-435C-960C-3F0B8133E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35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E5F0-9098-4BF8-B4FE-5EE673DB7CB8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C90-CFBB-435C-960C-3F0B8133E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24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E5F0-9098-4BF8-B4FE-5EE673DB7CB8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C90-CFBB-435C-960C-3F0B8133E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058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E5F0-9098-4BF8-B4FE-5EE673DB7CB8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C90-CFBB-435C-960C-3F0B8133E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801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E5F0-9098-4BF8-B4FE-5EE673DB7CB8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C90-CFBB-435C-960C-3F0B8133E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94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E5F0-9098-4BF8-B4FE-5EE673DB7CB8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C90-CFBB-435C-960C-3F0B8133E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97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E5F0-9098-4BF8-B4FE-5EE673DB7CB8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C90-CFBB-435C-960C-3F0B8133E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6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2E5F0-9098-4BF8-B4FE-5EE673DB7CB8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E5C90-CFBB-435C-960C-3F0B8133E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88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31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484784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656" y="2668570"/>
            <a:ext cx="4611608" cy="327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484784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Консультация для воспитателей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«Нравственно- патриотическое воспитание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дошкольников              посредством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игры»</a:t>
            </a:r>
          </a:p>
        </p:txBody>
      </p:sp>
    </p:spTree>
    <p:extLst>
      <p:ext uri="{BB962C8B-B14F-4D97-AF65-F5344CB8AC3E}">
        <p14:creationId xmlns:p14="http://schemas.microsoft.com/office/powerpoint/2010/main" val="1456138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82258" y="2284667"/>
            <a:ext cx="5433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1" b="12770"/>
          <a:stretch/>
        </p:blipFill>
        <p:spPr bwMode="auto">
          <a:xfrm>
            <a:off x="710698" y="1340768"/>
            <a:ext cx="782174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1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484785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ародная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«Карусель», когда дети , держась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правой, 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потом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левой рукой за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красивые ленточки , идут по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кругу.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6"/>
          <a:stretch/>
        </p:blipFill>
        <p:spPr bwMode="auto">
          <a:xfrm>
            <a:off x="1165924" y="2408114"/>
            <a:ext cx="6740143" cy="395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0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74" y="144463"/>
            <a:ext cx="8603852" cy="645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6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1412512"/>
            <a:ext cx="25922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детям нравятся такие народные игры, как «Гори, гори, ясно», которую мы часто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музыкальных праздниках. «Краски», «Платочек», «Колечко, колечко, выйди на крылечко», «Жмурки», «Ручеек», ну и конечно же «Каравай».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1412512"/>
            <a:ext cx="3394541" cy="254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67002"/>
            <a:ext cx="3419856" cy="2564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9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Ильдус\Desktop\Новая папка (6)\16363606824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00" y="1661589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Ильдус\Desktop\Новая папка (6)\16363606828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14" y="2840720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53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" t="23411" r="30821" b="16729"/>
          <a:stretch/>
        </p:blipFill>
        <p:spPr bwMode="auto">
          <a:xfrm>
            <a:off x="3725839" y="2730775"/>
            <a:ext cx="4763068" cy="328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E:\Д-С Дружба\ФОТОГРАФИИ РАДУГА\P915048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t="34585" r="20762" b="13495"/>
          <a:stretch/>
        </p:blipFill>
        <p:spPr bwMode="auto">
          <a:xfrm rot="-1740000">
            <a:off x="401348" y="1483740"/>
            <a:ext cx="4486248" cy="284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3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0657" y="145917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0658" y="1459176"/>
            <a:ext cx="330327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патриотическом воспитании немаловажную роль играют дидактические игры, через которые мы знакомим и закрепляем представления о семье, родном городе, стране. Кроме того, играть в дидактические игры можно в любое удобное время и практически в любом месте, поэтому они эффективны в патриотическом воспитании</a:t>
            </a:r>
            <a:r>
              <a:rPr lang="ru-RU" dirty="0"/>
              <a:t>.</a:t>
            </a:r>
          </a:p>
        </p:txBody>
      </p:sp>
      <p:pic>
        <p:nvPicPr>
          <p:cNvPr id="8194" name="Picture 2" descr="C:\Users\Ильдус\Desktop\Новая папка (6)\IMG_20200911_1151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t="20504" r="4949"/>
          <a:stretch/>
        </p:blipFill>
        <p:spPr bwMode="auto">
          <a:xfrm>
            <a:off x="3891559" y="2142895"/>
            <a:ext cx="4737259" cy="327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24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552" y="1433456"/>
            <a:ext cx="8136904" cy="4382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Можно представить целый ряд игр по нравственно- патриотическому воспитанию. Это такие игры, как: «Мой адрес», целью которой является закрепление знаний об адресе местожительства детей. Можно провести игру с мячом. Например: Воспитатель по очереди бросает мяч детям и произносит: "Я живу в 6 микрорайоне, а ты?...Я живу в доме номер 10, а ты?.....Я живу в 25 квартире, а ты?.....В моем микрорайоне есть поликлиника, а что есть в твоем микрорайоне ?..У моего дома построена детская площадка, а у твоего?.....</a:t>
            </a:r>
            <a:r>
              <a:rPr lang="ru-RU" sz="2000" dirty="0" err="1">
                <a:latin typeface="Times New Roman"/>
                <a:ea typeface="Calibri"/>
                <a:cs typeface="Times New Roman"/>
              </a:rPr>
              <a:t>и.т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. д... Вопросы можно конечно повторять. 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304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1772816"/>
            <a:ext cx="734481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«Прошлое – настоящее». В этой игре дети закрепляют знания об истории родного города. Детям предлагается картинка прошлых лет. Они должны  подобрать соответствующую картинку настоящего времени. Дети сравнивают прошлое и настоящее. «Путешествие по городу». Цель игры- закрепить представления детей о родном городе. Воспитывать любовь к родному городу. Воспитатель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показывает детям фото с изображением достопримечательности города, дети называют что изображено.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1372128"/>
            <a:ext cx="3456384" cy="4249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«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Собери правильно герб», «Собери флаг». Дети из фрагментов составляют целостную картинку. Цель- закрепить знания о символике страны. Дети не только выкладывают картинку, но и объясняют ,что изображено на гербе, или что означает три цвета флага России.(Башкортостана)</a:t>
            </a:r>
            <a:endParaRPr lang="ru-RU" dirty="0">
              <a:ea typeface="Calibri"/>
              <a:cs typeface="Times New Roman"/>
            </a:endParaRPr>
          </a:p>
        </p:txBody>
      </p:sp>
      <p:pic>
        <p:nvPicPr>
          <p:cNvPr id="3074" name="Picture 2" descr="C:\Users\Ильдус\Desktop\Новая папка (6)\IMG_20210819_1602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7"/>
          <a:stretch/>
        </p:blipFill>
        <p:spPr bwMode="auto">
          <a:xfrm>
            <a:off x="4572000" y="1761104"/>
            <a:ext cx="3778769" cy="386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91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859340"/>
            <a:ext cx="7416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Нравственное воспитание подразумевает воспитание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дружеских взаимоотношений между детьми, привычку играть, трудиться, заниматься сообща; формирование умений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договaриваться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помогать друг другу; стремления радовать старших хорошими поступками. Сюда же мы относим воспитание уважительного отношения к окружающим людям; заботливого отношения к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мaлышам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пожилым людям; умения помогать им.</a:t>
            </a:r>
          </a:p>
        </p:txBody>
      </p:sp>
    </p:spTree>
    <p:extLst>
      <p:ext uri="{BB962C8B-B14F-4D97-AF65-F5344CB8AC3E}">
        <p14:creationId xmlns:p14="http://schemas.microsoft.com/office/powerpoint/2010/main" val="3299518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268760"/>
            <a:ext cx="32403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Aft>
                <a:spcPts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/>
                <a:ea typeface="Times New Roman"/>
              </a:rPr>
              <a:t>Чувства уважения и гордости прививают дидактические игры</a:t>
            </a:r>
            <a:r>
              <a:rPr lang="ru-RU" sz="2000" b="1" dirty="0">
                <a:solidFill>
                  <a:srgbClr val="111111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srgbClr val="111111"/>
                </a:solidFill>
                <a:latin typeface="Times New Roman"/>
                <a:ea typeface="Times New Roman"/>
              </a:rPr>
              <a:t>с национальным колоритом: « </a:t>
            </a:r>
            <a:r>
              <a:rPr lang="ru-RU" sz="2000" dirty="0" err="1">
                <a:solidFill>
                  <a:srgbClr val="111111"/>
                </a:solidFill>
                <a:latin typeface="Times New Roman"/>
                <a:ea typeface="Times New Roman"/>
              </a:rPr>
              <a:t>Укрaсь</a:t>
            </a:r>
            <a:r>
              <a:rPr lang="ru-RU" sz="2000" dirty="0">
                <a:solidFill>
                  <a:srgbClr val="111111"/>
                </a:solidFill>
                <a:latin typeface="Times New Roman"/>
                <a:ea typeface="Times New Roman"/>
              </a:rPr>
              <a:t> одежду национальным узором», «Сложи одежду», « Сортируй узоры», «Исправь ошибку»(национальные куклы одеты неправильно).</a:t>
            </a:r>
            <a:r>
              <a:rPr lang="ru-RU" sz="2000" dirty="0">
                <a:latin typeface="Times New Roman"/>
                <a:ea typeface="Times New Roman"/>
              </a:rPr>
              <a:t> «Одень куклу». Данные игры знакомят с национальной одеждой, прививает интерес к национальной культуре.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77" y="1724564"/>
            <a:ext cx="3078862" cy="4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2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2000" cy="68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2952328" cy="393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08920"/>
            <a:ext cx="4464508" cy="334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28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Ильдус\Desktop\Новая папка (6)\IMG_20200911_1007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4" r="22812"/>
          <a:stretch/>
        </p:blipFill>
        <p:spPr bwMode="auto">
          <a:xfrm>
            <a:off x="755576" y="1628800"/>
            <a:ext cx="4943346" cy="337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Ильдус\Desktop\Новая папка (6)\IMG_20200911_10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694" y="3501007"/>
            <a:ext cx="3169753" cy="23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61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" y="7552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600119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«Угадай, на чем играю». Через эту игру мы закрепляем знания детей о народных инструментах.( </a:t>
            </a:r>
            <a:r>
              <a:rPr lang="ru-RU" sz="2000" dirty="0" err="1">
                <a:latin typeface="Times New Roman"/>
                <a:ea typeface="Calibri"/>
                <a:cs typeface="Times New Roman"/>
              </a:rPr>
              <a:t>курай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2000" dirty="0" err="1">
                <a:latin typeface="Times New Roman"/>
                <a:ea typeface="Calibri"/>
                <a:cs typeface="Times New Roman"/>
              </a:rPr>
              <a:t>трещетки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, балалайка, гармошка, погремушка...) Дети по очереди за ширмой играют на каком-либо инструменте, другие отгадывают.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4527"/>
            <a:ext cx="3535735" cy="265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t="30451" r="9810" b="11837"/>
          <a:stretch/>
        </p:blipFill>
        <p:spPr bwMode="auto">
          <a:xfrm>
            <a:off x="4098129" y="3539111"/>
            <a:ext cx="4408289" cy="267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9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" y="667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5" y="1412777"/>
            <a:ext cx="316835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/>
                <a:ea typeface="Calibri"/>
              </a:rPr>
              <a:t>В нравственном воспитании имеют значение словесные игры. В этих играх мы воспитываем у детей желания использовать в речи добрые, вежливые, важные слова. Воспитываем доброжелательное отношение к окружающим. Это такие игры, как «Добрые слова», «Волшебные слова». </a:t>
            </a:r>
            <a:endParaRPr lang="ru-RU" sz="2000" dirty="0"/>
          </a:p>
        </p:txBody>
      </p:sp>
      <p:pic>
        <p:nvPicPr>
          <p:cNvPr id="1026" name="Picture 2" descr="C:\Users\Ильдус\Desktop\IMG_20211111_1536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45" y="2564904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69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" y="667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124744"/>
            <a:ext cx="758660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endParaRPr lang="ru-RU" sz="2000" dirty="0">
              <a:latin typeface="Times New Roman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Сюжетно-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ролевые игры. Особенностью современных детей является то, что они с ранних лет приучены жить в виртуальном мире, мире компьютерных игр, где отсутствует какое- либо живое взаимодействие и общение друг с другом. Социальное отношение должно стать предметом социальной подготовки ребенка к взрослой жизни. Самой оптимальной формой таких отношений является ролевая игра. Надо научить ребенка жить общими интересами, подчиняться требованиям большинства, проявлять доброжелательность к сверстникам, чего не хватает нашим современным детям. Это и есть нравственные основы. Поэтому в режимных моментах мы отводим место таким  играм, как «Семья», «Детский сад», «Школа», «Путешествие» и много других игр, где есть основы нравственного воспитания.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582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" y="-7657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124744"/>
            <a:ext cx="7586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endParaRPr lang="ru-RU" sz="20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124744"/>
            <a:ext cx="396030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Игры- драматизации. Понятия о нравственности, нормы и правила поведения заложены в ярких образах персонажей, способствуют становлению нравственных представлений. Сказка дает ребенку первое чувство героического - чувство испытания, опасности, призвания, усилия и победы. Ребенок, входя в сказку, получает роль одного из ее героев, приобщается к культуре своего народа, непроизвольно впитывает в себя то отношение к миру, которое дает силу и стойкость в будущей жизни. Театральная деятельность способствует раскрытию личности ребенка. Ребенок имеет возможность выразить свои чувства, переживания, эмоции.</a:t>
            </a:r>
            <a:endParaRPr lang="ru-RU" dirty="0">
              <a:ea typeface="Calibri"/>
              <a:cs typeface="Times New Roman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82" y="2132856"/>
            <a:ext cx="3975933" cy="298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33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" y="-7657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124744"/>
            <a:ext cx="782716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Игры-драматизации дают возможность примерить народные костюмы и действовать в них, как бы прожить в них определенный период (почувствовать теплоту шали, оценить преимущество </a:t>
            </a:r>
            <a:r>
              <a:rPr lang="ru-RU" sz="2000" dirty="0" err="1" smtClean="0">
                <a:latin typeface="Times New Roman"/>
                <a:ea typeface="Calibri"/>
                <a:cs typeface="Times New Roman"/>
              </a:rPr>
              <a:t>нардного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костюма- яркость, нарядность, покрасоваться в кокошнике на голове, или в богатырской кольчуге. В театральной деятельности, играх драматизации любимые образы становятся образцами для подражания. Ребенок выражает свое отношение к добру и злу. К тому же для ребенка театральные игры - это возможность хотя бы ненадолго стать героем.</a:t>
            </a:r>
            <a:endParaRPr lang="ru-RU" sz="1600" dirty="0"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endParaRPr lang="ru-RU" sz="2000" dirty="0"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8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" y="-76577"/>
            <a:ext cx="9900000" cy="74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124744"/>
            <a:ext cx="7586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endParaRPr lang="ru-RU" sz="20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5880" y="1452614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Также в играх драматизациях, например на фольклорной основе дети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узнают об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обычаях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родного народа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. 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6" name="Picture 2" descr="C:\Users\Ильдус\Desktop\Новая папка (6)\IMG_20200911_115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12" y="2468277"/>
            <a:ext cx="5301363" cy="357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9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" y="-7657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124744"/>
            <a:ext cx="7827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endParaRPr lang="ru-RU" sz="20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1481425"/>
            <a:ext cx="6624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Любая игра привлекает детей и может заложить основы нравственно - патриотического воспитания.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5" b="12111"/>
          <a:stretch/>
        </p:blipFill>
        <p:spPr bwMode="auto">
          <a:xfrm>
            <a:off x="1547664" y="2780928"/>
            <a:ext cx="6323856" cy="315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4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484784"/>
            <a:ext cx="77768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Чувство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патриoтизма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так многогранно по своему содержанию, что не может быть определено несколькими словами. Это и любовь к родным местам, и гордость за свой народ, и ощущение своей неразрывности со всем окружающим. Любовь маленького ребенка - дошкольника к Родине начинается с отношения к самым близким людям – отцу и матери, любви к своему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дoму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улице, детскому саду, городу. Дети должны понять, что их город, село, лес, река, поле – частица Родины. Дошкольникам надо знать, какие заводы есть в городе; о лучших людях города. Знакомя детей с родным городом нужно обратить внимание на достопримечательности, памятники, музеи; следует подчеркнуть, что люди из других городов и сел приезжают, чтобы побывать в музее, увидеть исторические места. Мысль, что родной город интересен всем, побуждает гордость за родной край.</a:t>
            </a:r>
          </a:p>
        </p:txBody>
      </p:sp>
    </p:spTree>
    <p:extLst>
      <p:ext uri="{BB962C8B-B14F-4D97-AF65-F5344CB8AC3E}">
        <p14:creationId xmlns:p14="http://schemas.microsoft.com/office/powerpoint/2010/main" val="2330459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8948" y="1628800"/>
            <a:ext cx="76328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ВОСПИТАНИЕ – ЭТО НАША СЧАСТЛИВАЯ СТАРОСТЬ, ПЛОХОЕ ВОСПИТАНИЕ – ЭТО НАШЕ БУДУЩЕЕ ГОРЕ, ЭТО НАШИ СЛЁЗЫ,ЭТО НАША ВИНА ПЕРЕД ДРУГИМИ ЛЮДЬМИ, ПЕРЕД ВСЕЙ СТРАНОЙ»</a:t>
            </a:r>
          </a:p>
          <a:p>
            <a:pPr algn="just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А. с. Макаренко</a:t>
            </a:r>
          </a:p>
          <a:p>
            <a:pPr algn="just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1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8948" y="1628800"/>
            <a:ext cx="34689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нравственно-патриотических чувств у детей в наших руках!!!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Ильдус\Desktop\16051025409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9099"/>
            <a:ext cx="3753901" cy="465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10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2876692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ЗА  ВНИМАНИЕ!!!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90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340768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Воспитание любви к родному краю, к родной культуре, к родному городу, к родной речи - задача первостепенной важности. Но как воспитывать эту любовь? Она начинается с малого - с любви к своей семье, к своему дому. Постоянно расширяясь, эта любовь к родному переходит в любовь к своему государству, к его истории, его прошлому и настоящему.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068960"/>
            <a:ext cx="2066242" cy="288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655" y="3080791"/>
            <a:ext cx="2088232" cy="287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493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7792" y="582067"/>
            <a:ext cx="331236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детство  - важнейший период становления личности человека, когда закладываются нравственные основы гражданских качеств.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Ильдус\Desktop\Новая папка (6)\IMG_20191121_135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000" y="-16383000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Ильдус\Desktop\Новая папка (6)\IMG_20191121_135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000" y="-16383000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Ильдус\Desktop\Новая папка (6)\IMG_20191121_135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2276872"/>
            <a:ext cx="2725639" cy="363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5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Ильдус\Desktop\Новая папка (6)\IMG_20191121_135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000" y="-16383000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Ильдус\Desktop\Новая папка (6)\IMG_20191121_135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000" y="-16383000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2"/>
          <a:stretch/>
        </p:blipFill>
        <p:spPr bwMode="auto">
          <a:xfrm>
            <a:off x="624705" y="1916832"/>
            <a:ext cx="5891511" cy="389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16216" y="1628800"/>
            <a:ext cx="187220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Этот возраст – имеет свои потенциальные возможности  для формирования высших социальных чувств, к которым относится чувство патриотизма.</a:t>
            </a:r>
          </a:p>
        </p:txBody>
      </p:sp>
    </p:spTree>
    <p:extLst>
      <p:ext uri="{BB962C8B-B14F-4D97-AF65-F5344CB8AC3E}">
        <p14:creationId xmlns:p14="http://schemas.microsoft.com/office/powerpoint/2010/main" val="406350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1556792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 жить без любви к своему дому, без гордости осознавать себя гражданином своей страны, своего Отечества. Патриотическое воспитание должно пронизывать все направления становления и развития ребенка – через сказки, песни, рисунки, беседы, игры…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Ильдус\Desktop\16365227415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95784"/>
            <a:ext cx="1799946" cy="239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Ильдус\Desktop\16296364752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04" y="3580237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Ильдус\Desktop\16293701099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3730268"/>
            <a:ext cx="2840619" cy="213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6326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1556792"/>
            <a:ext cx="4824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Игра-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один из тех видов деятельности, которые необходимо использовать взрослым в целях нравственно- патриотического воспитания дошкольника. Недаром говорят: "Если вы хотите узнать душу народа, приглядитесь, как и во что играют наши дети.</a:t>
            </a:r>
          </a:p>
        </p:txBody>
      </p:sp>
      <p:pic>
        <p:nvPicPr>
          <p:cNvPr id="5122" name="Picture 2" descr="C:\Users\Ильдус\Desktop\Новая папка (6)\15998052821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53205"/>
            <a:ext cx="2132856" cy="24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Ильдус\Desktop\Новая папка (6)\15998052849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60" y="1371338"/>
            <a:ext cx="1853952" cy="247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6209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AppData\Local\Temp\Rar$DIa0.358\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82258" y="2284667"/>
            <a:ext cx="5433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1546003"/>
            <a:ext cx="79928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Неотъемлемой частью патриотического воспитания являются народные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игры. В них отражается образ жизни людей, обычаи, быт, национальные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устои, представление о честности, смелости. У детей формируется интерес к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народной культуре, к ее традициям. При объяснении правил игры мы рассказываем о том, что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народные игры передавались из поколения в поколение и имеют многовековую историю. Такие игры вобрали в себя лучшие национальные традиции. В народных играх присутствует юмор, шутки, задор, что привлекает ребенка- дошкольника. Доступность и выразительность народных игр активизирует мыслительную деятельность ребенка, способствует расширению представлений об окружающем мире. В народных играх бывает все: и фольклорный текст, и музыка и динамичность действий и азарт. В тоже время они имеют строго определенные правила и каждый играющий приучается к совместным и согласованным действиям, к уважению всеми принятых условий игры. К тому же народные игры можно использовать в любых режимных моментах: на занятиях, в повседневной жизни ребят, на прогулке, на праздниках и развлечениях. Дети с удовольствием играют в народные игры. </a:t>
            </a:r>
          </a:p>
        </p:txBody>
      </p:sp>
    </p:spTree>
    <p:extLst>
      <p:ext uri="{BB962C8B-B14F-4D97-AF65-F5344CB8AC3E}">
        <p14:creationId xmlns:p14="http://schemas.microsoft.com/office/powerpoint/2010/main" val="3707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1352</Words>
  <Application>Microsoft Office PowerPoint</Application>
  <PresentationFormat>Экран (4:3)</PresentationFormat>
  <Paragraphs>42</Paragraphs>
  <Slides>32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маша</dc:creator>
  <cp:lastModifiedBy>Ильдус</cp:lastModifiedBy>
  <cp:revision>58</cp:revision>
  <dcterms:created xsi:type="dcterms:W3CDTF">2017-04-16T12:48:26Z</dcterms:created>
  <dcterms:modified xsi:type="dcterms:W3CDTF">2021-11-15T16:00:51Z</dcterms:modified>
</cp:coreProperties>
</file>